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"/>
  </p:notesMasterIdLst>
  <p:sldIdLst>
    <p:sldId id="264" r:id="rId3"/>
    <p:sldId id="285" r:id="rId5"/>
    <p:sldId id="286" r:id="rId6"/>
    <p:sldId id="309" r:id="rId7"/>
    <p:sldId id="333" r:id="rId8"/>
    <p:sldId id="334" r:id="rId9"/>
    <p:sldId id="359" r:id="rId10"/>
    <p:sldId id="280" r:id="rId11"/>
    <p:sldId id="366" r:id="rId12"/>
    <p:sldId id="363" r:id="rId13"/>
    <p:sldId id="364" r:id="rId14"/>
    <p:sldId id="365" r:id="rId15"/>
    <p:sldId id="368" r:id="rId16"/>
    <p:sldId id="369" r:id="rId17"/>
    <p:sldId id="370" r:id="rId18"/>
    <p:sldId id="371" r:id="rId19"/>
    <p:sldId id="374" r:id="rId20"/>
    <p:sldId id="375" r:id="rId21"/>
    <p:sldId id="376" r:id="rId22"/>
    <p:sldId id="377" r:id="rId23"/>
    <p:sldId id="263" r:id="rId24"/>
  </p:sldIdLst>
  <p:sldSz cx="12192000" cy="6858000"/>
  <p:notesSz cx="7103745" cy="10234295"/>
  <p:embeddedFontLst>
    <p:embeddedFont>
      <p:font typeface="Calibri Light" panose="020F0302020204030204" charset="0"/>
      <p:regular r:id="rId28"/>
      <p:italic r:id="rId29"/>
    </p:embeddedFont>
    <p:embeddedFont>
      <p:font typeface="Calibri" panose="020F0502020204030204" charset="0"/>
      <p:regular r:id="rId30"/>
      <p:bold r:id="rId31"/>
      <p:italic r:id="rId32"/>
      <p:boldItalic r:id="rId33"/>
    </p:embeddedFont>
    <p:embeddedFont>
      <p:font typeface="等线" panose="02010600030101010101" charset="-122"/>
      <p:regular r:id="rId3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302" autoAdjust="0"/>
    <p:restoredTop sz="94660"/>
  </p:normalViewPr>
  <p:slideViewPr>
    <p:cSldViewPr snapToGrid="0">
      <p:cViewPr>
        <p:scale>
          <a:sx n="50" d="100"/>
          <a:sy n="50" d="100"/>
        </p:scale>
        <p:origin x="1829" y="7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4" Type="http://schemas.openxmlformats.org/officeDocument/2006/relationships/font" Target="fonts/font7.fntdata"/><Relationship Id="rId33" Type="http://schemas.openxmlformats.org/officeDocument/2006/relationships/font" Target="fonts/font6.fntdata"/><Relationship Id="rId32" Type="http://schemas.openxmlformats.org/officeDocument/2006/relationships/font" Target="fonts/font5.fntdata"/><Relationship Id="rId31" Type="http://schemas.openxmlformats.org/officeDocument/2006/relationships/font" Target="fonts/font4.fntdata"/><Relationship Id="rId30" Type="http://schemas.openxmlformats.org/officeDocument/2006/relationships/font" Target="fonts/font3.fntdata"/><Relationship Id="rId3" Type="http://schemas.openxmlformats.org/officeDocument/2006/relationships/slide" Target="slides/slide1.xml"/><Relationship Id="rId29" Type="http://schemas.openxmlformats.org/officeDocument/2006/relationships/font" Target="fonts/font2.fntdata"/><Relationship Id="rId28" Type="http://schemas.openxmlformats.org/officeDocument/2006/relationships/font" Target="fonts/font1.fntdata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A8E592-AFCF-4663-9CC9-8AA430BBAC1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39A083-1436-4388-B27F-1357D963064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39A083-1436-4388-B27F-1357D963064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39A083-1436-4388-B27F-1357D963064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39A083-1436-4388-B27F-1357D963064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39A083-1436-4388-B27F-1357D963064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39A083-1436-4388-B27F-1357D963064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39A083-1436-4388-B27F-1357D963064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39A083-1436-4388-B27F-1357D963064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39A083-1436-4388-B27F-1357D963064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39A083-1436-4388-B27F-1357D963064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39A083-1436-4388-B27F-1357D963064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39A083-1436-4388-B27F-1357D963064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39A083-1436-4388-B27F-1357D963064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39A083-1436-4388-B27F-1357D963064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39A083-1436-4388-B27F-1357D963064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39A083-1436-4388-B27F-1357D963064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39A083-1436-4388-B27F-1357D963064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39A083-1436-4388-B27F-1357D963064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39A083-1436-4388-B27F-1357D963064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39A083-1436-4388-B27F-1357D963064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39A083-1436-4388-B27F-1357D963064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39A083-1436-4388-B27F-1357D963064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0"/>
    </mc:Choice>
    <mc:Fallback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0"/>
    </mc:Choice>
    <mc:Fallback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0"/>
    </mc:Choice>
    <mc:Fallback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0"/>
    </mc:Choice>
    <mc:Fallback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0"/>
    </mc:Choice>
    <mc:Fallback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0"/>
    </mc:Choice>
    <mc:Fallback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0"/>
    </mc:Choice>
    <mc:Fallback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0"/>
    </mc:Choice>
    <mc:Fallback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0"/>
    </mc:Choice>
    <mc:Fallback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0"/>
    </mc:Choice>
    <mc:Fallback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mc:AlternateContent xmlns:mc="http://schemas.openxmlformats.org/markup-compatibility/2006">
    <mc:Choice xmlns:p14="http://schemas.microsoft.com/office/powerpoint/2010/main" Requires="p14">
      <p:transition spd="slow" p14:dur="10000"/>
    </mc:Choice>
    <mc:Fallback>
      <p:transition spd="slow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jpe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3.jpeg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jpeg"/><Relationship Id="rId3" Type="http://schemas.openxmlformats.org/officeDocument/2006/relationships/image" Target="../media/image16.jpe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0.jpeg"/><Relationship Id="rId3" Type="http://schemas.openxmlformats.org/officeDocument/2006/relationships/image" Target="../media/image18.jpeg"/><Relationship Id="rId2" Type="http://schemas.openxmlformats.org/officeDocument/2006/relationships/image" Target="../media/image19.jpeg"/><Relationship Id="rId1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0.jpeg"/><Relationship Id="rId2" Type="http://schemas.openxmlformats.org/officeDocument/2006/relationships/image" Target="../media/image21.jpeg"/><Relationship Id="rId1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2.jpe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4.xml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1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3.xml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jpeg"/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jhk-1677057209214"/>
          <p:cNvPicPr>
            <a:picLocks noChangeAspect="1"/>
          </p:cNvPicPr>
          <p:nvPr/>
        </p:nvPicPr>
        <p:blipFill>
          <a:blip r:embed="rId1"/>
          <a:srcRect t="25170" r="-104"/>
          <a:stretch>
            <a:fillRect/>
          </a:stretch>
        </p:blipFill>
        <p:spPr>
          <a:xfrm>
            <a:off x="0" y="-2540"/>
            <a:ext cx="6118225" cy="68605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096000" y="-15240"/>
            <a:ext cx="6111240" cy="688848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065655" y="-15240"/>
            <a:ext cx="1950085" cy="6888480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218055" y="-60960"/>
            <a:ext cx="0" cy="697992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3863340" y="6350"/>
            <a:ext cx="0" cy="691261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2440940" y="601980"/>
            <a:ext cx="1198245" cy="56540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en-US" altLang="zh-CN" sz="6600" b="1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rPr>
              <a:t>NANTONG</a:t>
            </a:r>
            <a:endParaRPr lang="en-US" altLang="zh-CN" sz="6600" b="1">
              <a:solidFill>
                <a:schemeClr val="tx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614738" y="1954911"/>
            <a:ext cx="3073763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7200" b="1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rPr>
              <a:t>2023</a:t>
            </a:r>
            <a:endParaRPr lang="en-US" altLang="zh-CN" sz="7200" b="1" dirty="0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096000" y="3201035"/>
            <a:ext cx="611187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rPr>
              <a:t>洲际品</a:t>
            </a:r>
            <a:r>
              <a:rPr lang="zh-CN" altLang="en-US" sz="44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rPr>
              <a:t>菜</a:t>
            </a:r>
            <a:r>
              <a:rPr lang="zh-CN" altLang="en-US" sz="44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rPr>
              <a:t>晚</a:t>
            </a:r>
            <a:r>
              <a:rPr lang="zh-CN" altLang="en-US" sz="44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rPr>
              <a:t>宴</a:t>
            </a:r>
            <a:endParaRPr lang="zh-CN" altLang="en-US" sz="4400" dirty="0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600325" y="3863355"/>
            <a:ext cx="5102588" cy="460375"/>
          </a:xfrm>
          <a:prstGeom prst="rect">
            <a:avLst/>
          </a:prstGeom>
        </p:spPr>
        <p:txBody>
          <a:bodyPr wrap="square">
            <a:spAutoFit/>
          </a:bodyPr>
          <a:p>
            <a:pPr algn="ctr" fontAlgn="auto">
              <a:lnSpc>
                <a:spcPct val="20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rPr>
              <a:t>InterContinental Nantong</a:t>
            </a:r>
            <a:endParaRPr lang="zh-CN" altLang="en-US" sz="1200" dirty="0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2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10" grpId="0"/>
      <p:bldP spid="10" grpId="1"/>
      <p:bldP spid="1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jhk-16770572121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0650" y="-2668905"/>
            <a:ext cx="6861810" cy="1219962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765175" y="808990"/>
            <a:ext cx="10652760" cy="52406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15" name="TextBox 11"/>
          <p:cNvSpPr txBox="1"/>
          <p:nvPr/>
        </p:nvSpPr>
        <p:spPr>
          <a:xfrm>
            <a:off x="1402080" y="3745865"/>
            <a:ext cx="4679315" cy="119888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L="0" lvl="1" indent="0" algn="just" fontAlgn="auto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1600" b="1" noProof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思源黑体 CN Normal" panose="020B0400000000000000" pitchFamily="34" charset="-122"/>
              </a:rPr>
              <a:t>D</a:t>
            </a:r>
            <a:r>
              <a:rPr lang="zh-CN" altLang="en-US" sz="1600" b="1" noProof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思源黑体 CN Normal" panose="020B0400000000000000" pitchFamily="34" charset="-122"/>
              </a:rPr>
              <a:t>、</a:t>
            </a:r>
            <a:r>
              <a:rPr lang="en-US" altLang="zh-CN" sz="1600" b="1" noProof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思源黑体 CN Normal" panose="020B0400000000000000" pitchFamily="34" charset="-122"/>
              </a:rPr>
              <a:t>E</a:t>
            </a:r>
            <a:r>
              <a:rPr lang="zh-CN" altLang="en-US" sz="1600" b="1" noProof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思源黑体 CN Normal" panose="020B0400000000000000" pitchFamily="34" charset="-122"/>
              </a:rPr>
              <a:t>区</a:t>
            </a:r>
            <a:r>
              <a:rPr lang="en-US" altLang="zh-CN" sz="1600" b="1" noProof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思源黑体 CN Normal" panose="020B0400000000000000" pitchFamily="34" charset="-122"/>
              </a:rPr>
              <a:t> </a:t>
            </a:r>
            <a:r>
              <a:rPr lang="zh-CN" altLang="en-US" sz="1600" b="1" noProof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思源黑体 CN Normal" panose="020B0400000000000000" pitchFamily="34" charset="-122"/>
              </a:rPr>
              <a:t>窗边布置区域</a:t>
            </a:r>
            <a:endParaRPr lang="zh-CN" altLang="en-US" sz="1600" noProof="1">
              <a:solidFill>
                <a:schemeClr val="tx1">
                  <a:lumMod val="85000"/>
                  <a:lumOff val="1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思源黑体 CN Normal" panose="020B0400000000000000" pitchFamily="34" charset="-122"/>
            </a:endParaRPr>
          </a:p>
          <a:p>
            <a:pPr marL="0" lvl="1" indent="0" algn="just" fontAlgn="auto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600" noProof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思源黑体 CN Normal" panose="020B0400000000000000" pitchFamily="34" charset="-122"/>
              </a:rPr>
              <a:t>窗边布置</a:t>
            </a:r>
            <a:r>
              <a:rPr lang="en-US" altLang="zh-CN" sz="1600" noProof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思源黑体 CN Normal" panose="020B0400000000000000" pitchFamily="34" charset="-122"/>
              </a:rPr>
              <a:t>D</a:t>
            </a:r>
            <a:r>
              <a:rPr lang="zh-CN" altLang="en-US" sz="1600" noProof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思源黑体 CN Normal" panose="020B0400000000000000" pitchFamily="34" charset="-122"/>
              </a:rPr>
              <a:t>区域为茶艺表演区，</a:t>
            </a:r>
            <a:r>
              <a:rPr lang="en-US" altLang="zh-CN" sz="1600" noProof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思源黑体 CN Normal" panose="020B0400000000000000" pitchFamily="34" charset="-122"/>
              </a:rPr>
              <a:t>E</a:t>
            </a:r>
            <a:r>
              <a:rPr lang="zh-CN" altLang="en-US" sz="1600" noProof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思源黑体 CN Normal" panose="020B0400000000000000" pitchFamily="34" charset="-122"/>
              </a:rPr>
              <a:t>区域为甜品区和主题</a:t>
            </a:r>
            <a:r>
              <a:rPr lang="zh-CN" altLang="en-US" sz="1600" noProof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思源黑体 CN Normal" panose="020B0400000000000000" pitchFamily="34" charset="-122"/>
              </a:rPr>
              <a:t>装饰区。</a:t>
            </a:r>
            <a:endParaRPr lang="zh-CN" altLang="en-US" sz="1600" noProof="1">
              <a:solidFill>
                <a:schemeClr val="tx1">
                  <a:lumMod val="85000"/>
                  <a:lumOff val="1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思源黑体 CN Normal" panose="020B0400000000000000" pitchFamily="34" charset="-122"/>
            </a:endParaRPr>
          </a:p>
        </p:txBody>
      </p:sp>
      <p:pic>
        <p:nvPicPr>
          <p:cNvPr id="5" name="图片 4" descr="3.21晚宴02_画板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5175" y="808990"/>
            <a:ext cx="5315585" cy="2953385"/>
          </a:xfrm>
          <a:prstGeom prst="rect">
            <a:avLst/>
          </a:prstGeom>
        </p:spPr>
      </p:pic>
      <p:pic>
        <p:nvPicPr>
          <p:cNvPr id="7" name="图片 6" descr="/private/var/folders/19/jdlnxtb51d7b3smqvngcjgl40000gn/T/com.kingsoft.wpsoffice.mac/picturecompress_20230226143041/output_1.jpgoutput_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3165" y="1310640"/>
            <a:ext cx="4845050" cy="3634105"/>
          </a:xfrm>
          <a:prstGeom prst="rect">
            <a:avLst/>
          </a:prstGeom>
        </p:spPr>
      </p:pic>
      <p:cxnSp>
        <p:nvCxnSpPr>
          <p:cNvPr id="8" name="直接箭头连接符 7"/>
          <p:cNvCxnSpPr/>
          <p:nvPr/>
        </p:nvCxnSpPr>
        <p:spPr>
          <a:xfrm>
            <a:off x="3498215" y="1536065"/>
            <a:ext cx="5066665" cy="1922780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/>
        </p:nvCxnSpPr>
        <p:spPr>
          <a:xfrm>
            <a:off x="5081270" y="1558925"/>
            <a:ext cx="5847080" cy="1526540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jhk-16770572121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0650" y="-2668905"/>
            <a:ext cx="6861810" cy="1219962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762000" y="808990"/>
            <a:ext cx="10652760" cy="52406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9" name="TextBox 11"/>
          <p:cNvSpPr txBox="1"/>
          <p:nvPr/>
        </p:nvSpPr>
        <p:spPr>
          <a:xfrm>
            <a:off x="1012190" y="1027430"/>
            <a:ext cx="5285105" cy="82994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L="0" lvl="1" indent="0" algn="just" fontAlgn="auto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1600" b="1" noProof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思源黑体 CN Normal" panose="020B0400000000000000" pitchFamily="34" charset="-122"/>
              </a:rPr>
              <a:t>D</a:t>
            </a:r>
            <a:r>
              <a:rPr lang="zh-CN" altLang="en-US" sz="1600" b="1" noProof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思源黑体 CN Normal" panose="020B0400000000000000" pitchFamily="34" charset="-122"/>
              </a:rPr>
              <a:t>区布</a:t>
            </a:r>
            <a:r>
              <a:rPr lang="zh-CN" altLang="en-US" sz="1600" b="1" noProof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思源黑体 CN Normal" panose="020B0400000000000000" pitchFamily="34" charset="-122"/>
              </a:rPr>
              <a:t>茶艺置参考：</a:t>
            </a:r>
            <a:endParaRPr lang="zh-CN" altLang="en-US" sz="1600" b="1" noProof="1">
              <a:solidFill>
                <a:schemeClr val="tx1">
                  <a:lumMod val="85000"/>
                  <a:lumOff val="1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思源黑体 CN Normal" panose="020B0400000000000000" pitchFamily="34" charset="-122"/>
            </a:endParaRPr>
          </a:p>
          <a:p>
            <a:pPr marL="0" lvl="1" indent="0" algn="just" fontAlgn="auto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endParaRPr lang="zh-CN" altLang="en-US" sz="1600" noProof="1">
              <a:solidFill>
                <a:schemeClr val="tx1">
                  <a:lumMod val="85000"/>
                  <a:lumOff val="1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思源黑体 CN Normal" panose="020B0400000000000000" pitchFamily="34" charset="-122"/>
            </a:endParaRPr>
          </a:p>
        </p:txBody>
      </p:sp>
      <p:pic>
        <p:nvPicPr>
          <p:cNvPr id="6" name="图片 5" descr="s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29270" y="1711325"/>
            <a:ext cx="3084195" cy="4112895"/>
          </a:xfrm>
          <a:prstGeom prst="rect">
            <a:avLst/>
          </a:prstGeom>
        </p:spPr>
      </p:pic>
      <p:pic>
        <p:nvPicPr>
          <p:cNvPr id="7" name="图片 6" descr="WechatIMG100"/>
          <p:cNvPicPr>
            <a:picLocks noChangeAspect="1"/>
          </p:cNvPicPr>
          <p:nvPr/>
        </p:nvPicPr>
        <p:blipFill>
          <a:blip r:embed="rId3"/>
          <a:srcRect l="10087" r="8965" b="10451"/>
          <a:stretch>
            <a:fillRect/>
          </a:stretch>
        </p:blipFill>
        <p:spPr>
          <a:xfrm>
            <a:off x="1012190" y="1711325"/>
            <a:ext cx="3663950" cy="2698750"/>
          </a:xfrm>
          <a:prstGeom prst="rect">
            <a:avLst/>
          </a:prstGeom>
        </p:spPr>
      </p:pic>
      <p:pic>
        <p:nvPicPr>
          <p:cNvPr id="8" name="图片 7" descr="WechatIMG10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59655" y="1711325"/>
            <a:ext cx="3086100" cy="41128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jhk-16770572121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0650" y="-2668905"/>
            <a:ext cx="6861810" cy="1219962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762000" y="808990"/>
            <a:ext cx="10652760" cy="52406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9" name="TextBox 11"/>
          <p:cNvSpPr txBox="1"/>
          <p:nvPr/>
        </p:nvSpPr>
        <p:spPr>
          <a:xfrm>
            <a:off x="1012190" y="1027430"/>
            <a:ext cx="5285105" cy="82994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L="0" lvl="1" indent="0" algn="just" fontAlgn="auto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1600" b="1" noProof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思源黑体 CN Normal" panose="020B0400000000000000" pitchFamily="34" charset="-122"/>
              </a:rPr>
              <a:t>E</a:t>
            </a:r>
            <a:r>
              <a:rPr lang="zh-CN" altLang="en-US" sz="1600" b="1" noProof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思源黑体 CN Normal" panose="020B0400000000000000" pitchFamily="34" charset="-122"/>
              </a:rPr>
              <a:t>区</a:t>
            </a:r>
            <a:r>
              <a:rPr lang="zh-CN" altLang="en-US" sz="1600" b="1" noProof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思源黑体 CN Normal" panose="020B0400000000000000" pitchFamily="34" charset="-122"/>
              </a:rPr>
              <a:t>花艺布置参考：</a:t>
            </a:r>
            <a:endParaRPr lang="zh-CN" altLang="en-US" sz="1600" b="1" noProof="1">
              <a:solidFill>
                <a:schemeClr val="tx1">
                  <a:lumMod val="85000"/>
                  <a:lumOff val="1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思源黑体 CN Normal" panose="020B0400000000000000" pitchFamily="34" charset="-122"/>
            </a:endParaRPr>
          </a:p>
          <a:p>
            <a:pPr marL="0" lvl="1" indent="0" algn="just" fontAlgn="auto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endParaRPr lang="zh-CN" altLang="en-US" sz="1600" noProof="1">
              <a:solidFill>
                <a:schemeClr val="tx1">
                  <a:lumMod val="85000"/>
                  <a:lumOff val="1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思源黑体 CN Normal" panose="020B0400000000000000" pitchFamily="34" charset="-122"/>
            </a:endParaRPr>
          </a:p>
        </p:txBody>
      </p:sp>
      <p:pic>
        <p:nvPicPr>
          <p:cNvPr id="2" name="图片 1" descr="lvse0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0880" y="1522730"/>
            <a:ext cx="3291205" cy="4388485"/>
          </a:xfrm>
          <a:prstGeom prst="rect">
            <a:avLst/>
          </a:prstGeom>
        </p:spPr>
      </p:pic>
      <p:pic>
        <p:nvPicPr>
          <p:cNvPr id="4" name="图片 3" descr="WechatIMG108"/>
          <p:cNvPicPr>
            <a:picLocks noChangeAspect="1"/>
          </p:cNvPicPr>
          <p:nvPr/>
        </p:nvPicPr>
        <p:blipFill>
          <a:blip r:embed="rId3"/>
          <a:srcRect r="160" b="10404"/>
          <a:stretch>
            <a:fillRect/>
          </a:stretch>
        </p:blipFill>
        <p:spPr>
          <a:xfrm>
            <a:off x="5426075" y="1522730"/>
            <a:ext cx="4838065" cy="43414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jhk-16770572121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0650" y="-2668905"/>
            <a:ext cx="6861810" cy="1219962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765175" y="808990"/>
            <a:ext cx="10652760" cy="52406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15" name="TextBox 11"/>
          <p:cNvSpPr txBox="1"/>
          <p:nvPr/>
        </p:nvSpPr>
        <p:spPr>
          <a:xfrm>
            <a:off x="1402080" y="3745865"/>
            <a:ext cx="4679315" cy="82994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L="0" lvl="1" indent="0" algn="just" fontAlgn="auto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1600" b="1" noProof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思源黑体 CN Normal" panose="020B0400000000000000" pitchFamily="34" charset="-122"/>
              </a:rPr>
              <a:t>A</a:t>
            </a:r>
            <a:r>
              <a:rPr lang="zh-CN" altLang="en-US" sz="1600" b="1" noProof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思源黑体 CN Normal" panose="020B0400000000000000" pitchFamily="34" charset="-122"/>
              </a:rPr>
              <a:t>区</a:t>
            </a:r>
            <a:r>
              <a:rPr lang="en-US" altLang="zh-CN" sz="1600" b="1" noProof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思源黑体 CN Normal" panose="020B0400000000000000" pitchFamily="34" charset="-122"/>
              </a:rPr>
              <a:t> </a:t>
            </a:r>
            <a:r>
              <a:rPr lang="zh-CN" altLang="en-US" sz="1600" b="1" noProof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思源黑体 CN Normal" panose="020B0400000000000000" pitchFamily="34" charset="-122"/>
              </a:rPr>
              <a:t>圆弧</a:t>
            </a:r>
            <a:r>
              <a:rPr lang="zh-CN" altLang="en-US" sz="1600" b="1" noProof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思源黑体 CN Normal" panose="020B0400000000000000" pitchFamily="34" charset="-122"/>
              </a:rPr>
              <a:t>餐桌布置区域</a:t>
            </a:r>
            <a:endParaRPr lang="zh-CN" altLang="en-US" sz="1600" b="1" noProof="1">
              <a:solidFill>
                <a:schemeClr val="tx1">
                  <a:lumMod val="85000"/>
                  <a:lumOff val="1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思源黑体 CN Normal" panose="020B0400000000000000" pitchFamily="34" charset="-122"/>
            </a:endParaRPr>
          </a:p>
          <a:p>
            <a:pPr marL="0" lvl="1" indent="0" algn="just" fontAlgn="auto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1600" noProof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思源黑体 CN Normal" panose="020B0400000000000000" pitchFamily="34" charset="-122"/>
              </a:rPr>
              <a:t>A</a:t>
            </a:r>
            <a:r>
              <a:rPr lang="zh-CN" altLang="en-US" sz="1600" noProof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思源黑体 CN Normal" panose="020B0400000000000000" pitchFamily="34" charset="-122"/>
              </a:rPr>
              <a:t>区域为圆弧餐桌和花艺布置</a:t>
            </a:r>
            <a:r>
              <a:rPr lang="zh-CN" altLang="en-US" sz="1600" noProof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思源黑体 CN Normal" panose="020B0400000000000000" pitchFamily="34" charset="-122"/>
              </a:rPr>
              <a:t>区域</a:t>
            </a:r>
            <a:endParaRPr lang="zh-CN" altLang="en-US" sz="1600" noProof="1">
              <a:solidFill>
                <a:schemeClr val="tx1">
                  <a:lumMod val="85000"/>
                  <a:lumOff val="1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思源黑体 CN Normal" panose="020B0400000000000000" pitchFamily="34" charset="-122"/>
            </a:endParaRPr>
          </a:p>
        </p:txBody>
      </p:sp>
      <p:pic>
        <p:nvPicPr>
          <p:cNvPr id="5" name="图片 4" descr="3.21晚宴02_画板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7060" y="808990"/>
            <a:ext cx="5778500" cy="3210560"/>
          </a:xfrm>
          <a:prstGeom prst="rect">
            <a:avLst/>
          </a:prstGeom>
        </p:spPr>
      </p:pic>
      <p:pic>
        <p:nvPicPr>
          <p:cNvPr id="4" name="图片 3" descr="canzhu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71185" y="2927350"/>
            <a:ext cx="5314950" cy="2989580"/>
          </a:xfrm>
          <a:prstGeom prst="rect">
            <a:avLst/>
          </a:prstGeom>
        </p:spPr>
      </p:pic>
      <p:pic>
        <p:nvPicPr>
          <p:cNvPr id="7" name="图片 6" descr="/private/var/folders/19/jdlnxtb51d7b3smqvngcjgl40000gn/T/com.kingsoft.wpsoffice.mac/picturecompress_20230226143041/output_1.jpgoutput_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92340" y="1219835"/>
            <a:ext cx="2413635" cy="1810385"/>
          </a:xfrm>
          <a:prstGeom prst="rect">
            <a:avLst/>
          </a:prstGeom>
        </p:spPr>
      </p:pic>
      <p:cxnSp>
        <p:nvCxnSpPr>
          <p:cNvPr id="8" name="直接箭头连接符 7"/>
          <p:cNvCxnSpPr/>
          <p:nvPr/>
        </p:nvCxnSpPr>
        <p:spPr>
          <a:xfrm>
            <a:off x="3647440" y="2022475"/>
            <a:ext cx="4897120" cy="2465705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" name="直接箭头连接符 5"/>
          <p:cNvCxnSpPr/>
          <p:nvPr/>
        </p:nvCxnSpPr>
        <p:spPr>
          <a:xfrm>
            <a:off x="4575175" y="2078990"/>
            <a:ext cx="3947160" cy="655955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jhk-16770572121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0650" y="-2668905"/>
            <a:ext cx="6861810" cy="1219962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762000" y="808990"/>
            <a:ext cx="10652760" cy="52406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9" name="TextBox 11"/>
          <p:cNvSpPr txBox="1"/>
          <p:nvPr/>
        </p:nvSpPr>
        <p:spPr>
          <a:xfrm>
            <a:off x="1012190" y="1027430"/>
            <a:ext cx="5285105" cy="82994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L="0" lvl="1" indent="0" algn="just" fontAlgn="auto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1600" b="1" noProof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思源黑体 CN Normal" panose="020B0400000000000000" pitchFamily="34" charset="-122"/>
              </a:rPr>
              <a:t>A</a:t>
            </a:r>
            <a:r>
              <a:rPr lang="zh-CN" altLang="en-US" sz="1600" b="1" noProof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思源黑体 CN Normal" panose="020B0400000000000000" pitchFamily="34" charset="-122"/>
              </a:rPr>
              <a:t>区圆弧</a:t>
            </a:r>
            <a:r>
              <a:rPr lang="zh-CN" altLang="en-US" sz="1600" b="1" noProof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思源黑体 CN Normal" panose="020B0400000000000000" pitchFamily="34" charset="-122"/>
              </a:rPr>
              <a:t>餐桌布置参考：</a:t>
            </a:r>
            <a:endParaRPr lang="zh-CN" altLang="en-US" sz="1600" b="1" noProof="1">
              <a:solidFill>
                <a:schemeClr val="tx1">
                  <a:lumMod val="85000"/>
                  <a:lumOff val="1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思源黑体 CN Normal" panose="020B0400000000000000" pitchFamily="34" charset="-122"/>
            </a:endParaRPr>
          </a:p>
          <a:p>
            <a:pPr marL="0" lvl="1" indent="0" algn="just" fontAlgn="auto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endParaRPr lang="zh-CN" altLang="en-US" sz="1600" noProof="1">
              <a:solidFill>
                <a:schemeClr val="tx1">
                  <a:lumMod val="85000"/>
                  <a:lumOff val="1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思源黑体 CN Normal" panose="020B0400000000000000" pitchFamily="34" charset="-122"/>
            </a:endParaRPr>
          </a:p>
        </p:txBody>
      </p:sp>
      <p:pic>
        <p:nvPicPr>
          <p:cNvPr id="5" name="图片 4" descr="WechatIMG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3360" y="1857375"/>
            <a:ext cx="5542280" cy="3695065"/>
          </a:xfrm>
          <a:prstGeom prst="rect">
            <a:avLst/>
          </a:prstGeom>
        </p:spPr>
      </p:pic>
      <p:pic>
        <p:nvPicPr>
          <p:cNvPr id="6" name="图片 5" descr="WechatIMG39"/>
          <p:cNvPicPr>
            <a:picLocks noChangeAspect="1"/>
          </p:cNvPicPr>
          <p:nvPr/>
        </p:nvPicPr>
        <p:blipFill>
          <a:blip r:embed="rId3"/>
          <a:srcRect l="27211" t="322"/>
          <a:stretch>
            <a:fillRect/>
          </a:stretch>
        </p:blipFill>
        <p:spPr>
          <a:xfrm>
            <a:off x="7510780" y="1230630"/>
            <a:ext cx="3155950" cy="43218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jhk-16770572121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0650" y="-2668905"/>
            <a:ext cx="6861810" cy="1219962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765175" y="808990"/>
            <a:ext cx="10652760" cy="52406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9" name="TextBox 11"/>
          <p:cNvSpPr txBox="1"/>
          <p:nvPr/>
        </p:nvSpPr>
        <p:spPr>
          <a:xfrm>
            <a:off x="1012190" y="1027430"/>
            <a:ext cx="5285105" cy="82994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L="0" lvl="1" indent="0" algn="just" fontAlgn="auto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1600" b="1" noProof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思源黑体 CN Normal" panose="020B0400000000000000" pitchFamily="34" charset="-122"/>
              </a:rPr>
              <a:t>A</a:t>
            </a:r>
            <a:r>
              <a:rPr lang="zh-CN" altLang="en-US" sz="1600" b="1" noProof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思源黑体 CN Normal" panose="020B0400000000000000" pitchFamily="34" charset="-122"/>
              </a:rPr>
              <a:t>区餐桌</a:t>
            </a:r>
            <a:r>
              <a:rPr lang="zh-CN" altLang="en-US" sz="1600" b="1" noProof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思源黑体 CN Normal" panose="020B0400000000000000" pitchFamily="34" charset="-122"/>
              </a:rPr>
              <a:t>摆件参考：</a:t>
            </a:r>
            <a:endParaRPr lang="zh-CN" altLang="en-US" sz="1600" b="1" noProof="1">
              <a:solidFill>
                <a:schemeClr val="tx1">
                  <a:lumMod val="85000"/>
                  <a:lumOff val="1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思源黑体 CN Normal" panose="020B0400000000000000" pitchFamily="34" charset="-122"/>
            </a:endParaRPr>
          </a:p>
          <a:p>
            <a:pPr marL="0" lvl="1" indent="0" algn="just" fontAlgn="auto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endParaRPr lang="zh-CN" altLang="en-US" sz="1600" noProof="1">
              <a:solidFill>
                <a:schemeClr val="tx1">
                  <a:lumMod val="85000"/>
                  <a:lumOff val="1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思源黑体 CN Normal" panose="020B0400000000000000" pitchFamily="34" charset="-122"/>
            </a:endParaRPr>
          </a:p>
        </p:txBody>
      </p:sp>
      <p:pic>
        <p:nvPicPr>
          <p:cNvPr id="4" name="图片 3" descr="WechatIMG4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2190" y="1583055"/>
            <a:ext cx="2769870" cy="4155440"/>
          </a:xfrm>
          <a:prstGeom prst="rect">
            <a:avLst/>
          </a:prstGeom>
        </p:spPr>
      </p:pic>
      <p:pic>
        <p:nvPicPr>
          <p:cNvPr id="5" name="图片 4" descr="WechatIMG39"/>
          <p:cNvPicPr>
            <a:picLocks noChangeAspect="1"/>
          </p:cNvPicPr>
          <p:nvPr/>
        </p:nvPicPr>
        <p:blipFill>
          <a:blip r:embed="rId3"/>
          <a:srcRect l="35954" t="29275" b="8118"/>
          <a:stretch>
            <a:fillRect/>
          </a:stretch>
        </p:blipFill>
        <p:spPr>
          <a:xfrm>
            <a:off x="3990975" y="1571625"/>
            <a:ext cx="4252595" cy="4157345"/>
          </a:xfrm>
          <a:prstGeom prst="rect">
            <a:avLst/>
          </a:prstGeom>
        </p:spPr>
      </p:pic>
      <p:pic>
        <p:nvPicPr>
          <p:cNvPr id="6" name="图片 5" descr="WechatIMG4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52485" y="1571625"/>
            <a:ext cx="2769870" cy="41497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jhk-16770572121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0650" y="-2668905"/>
            <a:ext cx="6861810" cy="1219962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762000" y="808990"/>
            <a:ext cx="10652760" cy="52406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9" name="TextBox 11"/>
          <p:cNvSpPr txBox="1"/>
          <p:nvPr/>
        </p:nvSpPr>
        <p:spPr>
          <a:xfrm>
            <a:off x="1012190" y="1027430"/>
            <a:ext cx="5285105" cy="119888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L="0" lvl="1" indent="0" algn="just" fontAlgn="auto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1600" b="1" noProof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思源黑体 CN Normal" panose="020B0400000000000000" pitchFamily="34" charset="-122"/>
              </a:rPr>
              <a:t>A</a:t>
            </a:r>
            <a:r>
              <a:rPr lang="zh-CN" altLang="en-US" sz="1600" b="1" noProof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思源黑体 CN Normal" panose="020B0400000000000000" pitchFamily="34" charset="-122"/>
              </a:rPr>
              <a:t>区圆弧餐桌</a:t>
            </a:r>
            <a:r>
              <a:rPr lang="zh-CN" altLang="en-US" sz="3200" b="1" noProof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思源黑体 CN Normal" panose="020B0400000000000000" pitchFamily="34" charset="-122"/>
              </a:rPr>
              <a:t>空中</a:t>
            </a:r>
            <a:r>
              <a:rPr lang="zh-CN" altLang="en-US" sz="1600" b="1" noProof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思源黑体 CN Normal" panose="020B0400000000000000" pitchFamily="34" charset="-122"/>
              </a:rPr>
              <a:t>布置参考：</a:t>
            </a:r>
            <a:endParaRPr lang="zh-CN" altLang="en-US" sz="1600" b="1" noProof="1">
              <a:solidFill>
                <a:schemeClr val="tx1">
                  <a:lumMod val="85000"/>
                  <a:lumOff val="1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思源黑体 CN Normal" panose="020B0400000000000000" pitchFamily="34" charset="-122"/>
            </a:endParaRPr>
          </a:p>
          <a:p>
            <a:pPr marL="0" lvl="1" indent="0" algn="just" fontAlgn="auto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endParaRPr lang="zh-CN" altLang="en-US" sz="1600" noProof="1">
              <a:solidFill>
                <a:schemeClr val="tx1">
                  <a:lumMod val="85000"/>
                  <a:lumOff val="1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思源黑体 CN Normal" panose="020B0400000000000000" pitchFamily="34" charset="-122"/>
            </a:endParaRPr>
          </a:p>
        </p:txBody>
      </p:sp>
      <p:pic>
        <p:nvPicPr>
          <p:cNvPr id="4" name="图片 3" descr="WechatIMG5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1365" y="1183640"/>
            <a:ext cx="2880360" cy="4315460"/>
          </a:xfrm>
          <a:prstGeom prst="rect">
            <a:avLst/>
          </a:prstGeom>
        </p:spPr>
      </p:pic>
      <p:pic>
        <p:nvPicPr>
          <p:cNvPr id="5" name="图片 4" descr="WechatIMG47"/>
          <p:cNvPicPr>
            <a:picLocks noChangeAspect="1"/>
          </p:cNvPicPr>
          <p:nvPr/>
        </p:nvPicPr>
        <p:blipFill>
          <a:blip r:embed="rId3"/>
          <a:srcRect r="-2278" b="55340"/>
          <a:stretch>
            <a:fillRect/>
          </a:stretch>
        </p:blipFill>
        <p:spPr>
          <a:xfrm>
            <a:off x="2037080" y="2440305"/>
            <a:ext cx="4676140" cy="30587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jhk-16770572121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0650" y="-2668905"/>
            <a:ext cx="6861810" cy="1219962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765175" y="808990"/>
            <a:ext cx="10652760" cy="52406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15" name="TextBox 11"/>
          <p:cNvSpPr txBox="1"/>
          <p:nvPr/>
        </p:nvSpPr>
        <p:spPr>
          <a:xfrm>
            <a:off x="1402080" y="4096385"/>
            <a:ext cx="4679315" cy="82994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L="0" lvl="1" indent="0" algn="just" fontAlgn="auto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1600" b="1" noProof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思源黑体 CN Normal" panose="020B0400000000000000" pitchFamily="34" charset="-122"/>
              </a:rPr>
              <a:t>F</a:t>
            </a:r>
            <a:r>
              <a:rPr lang="zh-CN" altLang="en-US" sz="1600" b="1" noProof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思源黑体 CN Normal" panose="020B0400000000000000" pitchFamily="34" charset="-122"/>
              </a:rPr>
              <a:t>区</a:t>
            </a:r>
            <a:r>
              <a:rPr lang="en-US" altLang="zh-CN" sz="1600" b="1" noProof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思源黑体 CN Normal" panose="020B0400000000000000" pitchFamily="34" charset="-122"/>
              </a:rPr>
              <a:t> </a:t>
            </a:r>
            <a:r>
              <a:rPr lang="zh-CN" altLang="en-US" sz="1600" b="1" noProof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思源黑体 CN Normal" panose="020B0400000000000000" pitchFamily="34" charset="-122"/>
              </a:rPr>
              <a:t>餐厅主</a:t>
            </a:r>
            <a:r>
              <a:rPr lang="zh-CN" altLang="en-US" sz="1600" b="1" noProof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思源黑体 CN Normal" panose="020B0400000000000000" pitchFamily="34" charset="-122"/>
              </a:rPr>
              <a:t>背景区域</a:t>
            </a:r>
            <a:endParaRPr lang="zh-CN" altLang="en-US" sz="1600" b="1" noProof="1">
              <a:solidFill>
                <a:schemeClr val="tx1">
                  <a:lumMod val="85000"/>
                  <a:lumOff val="1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思源黑体 CN Normal" panose="020B0400000000000000" pitchFamily="34" charset="-122"/>
            </a:endParaRPr>
          </a:p>
          <a:p>
            <a:pPr marL="0" lvl="1" indent="0" algn="just" fontAlgn="auto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600" noProof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思源黑体 CN Normal" panose="020B0400000000000000" pitchFamily="34" charset="-122"/>
              </a:rPr>
              <a:t>将会把原有的主题背景覆盖，做主题</a:t>
            </a:r>
            <a:r>
              <a:rPr lang="zh-CN" altLang="en-US" sz="1600" noProof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思源黑体 CN Normal" panose="020B0400000000000000" pitchFamily="34" charset="-122"/>
              </a:rPr>
              <a:t>布置。</a:t>
            </a:r>
            <a:endParaRPr lang="zh-CN" altLang="en-US" sz="1600" noProof="1">
              <a:solidFill>
                <a:schemeClr val="tx1">
                  <a:lumMod val="85000"/>
                  <a:lumOff val="1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思源黑体 CN Normal" panose="020B0400000000000000" pitchFamily="34" charset="-122"/>
            </a:endParaRPr>
          </a:p>
        </p:txBody>
      </p:sp>
      <p:pic>
        <p:nvPicPr>
          <p:cNvPr id="5" name="图片 4" descr="3.21晚宴02_画板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7060" y="808990"/>
            <a:ext cx="5778500" cy="3210560"/>
          </a:xfrm>
          <a:prstGeom prst="rect">
            <a:avLst/>
          </a:prstGeom>
        </p:spPr>
      </p:pic>
      <p:pic>
        <p:nvPicPr>
          <p:cNvPr id="2" name="图片 1" descr="/private/var/folders/19/jdlnxtb51d7b3smqvngcjgl40000gn/T/com.kingsoft.wpsoffice.mac/picturecompress_20230226165157/output_1.jpgoutput_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6308090" y="1888490"/>
            <a:ext cx="4530090" cy="3397885"/>
          </a:xfrm>
          <a:prstGeom prst="rect">
            <a:avLst/>
          </a:prstGeom>
        </p:spPr>
      </p:pic>
      <p:cxnSp>
        <p:nvCxnSpPr>
          <p:cNvPr id="6" name="直接箭头连接符 5"/>
          <p:cNvCxnSpPr/>
          <p:nvPr/>
        </p:nvCxnSpPr>
        <p:spPr>
          <a:xfrm>
            <a:off x="5941695" y="2169795"/>
            <a:ext cx="2544445" cy="1741170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jhk-16770572121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0650" y="-2668905"/>
            <a:ext cx="6861810" cy="1219962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762000" y="808990"/>
            <a:ext cx="10652760" cy="52406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9" name="TextBox 11"/>
          <p:cNvSpPr txBox="1"/>
          <p:nvPr/>
        </p:nvSpPr>
        <p:spPr>
          <a:xfrm>
            <a:off x="1012190" y="1027430"/>
            <a:ext cx="5285105" cy="82994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L="0" lvl="1" indent="0" algn="just" fontAlgn="auto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1600" b="1" noProof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思源黑体 CN Normal" panose="020B0400000000000000" pitchFamily="34" charset="-122"/>
              </a:rPr>
              <a:t>F</a:t>
            </a:r>
            <a:r>
              <a:rPr lang="zh-CN" altLang="en-US" sz="1600" b="1" noProof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思源黑体 CN Normal" panose="020B0400000000000000" pitchFamily="34" charset="-122"/>
              </a:rPr>
              <a:t>区</a:t>
            </a:r>
            <a:r>
              <a:rPr lang="zh-CN" altLang="en-US" sz="1600" b="1" noProof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思源黑体 CN Normal" panose="020B0400000000000000" pitchFamily="34" charset="-122"/>
              </a:rPr>
              <a:t>主背景布置参考：</a:t>
            </a:r>
            <a:endParaRPr lang="zh-CN" altLang="en-US" sz="1600" b="1" noProof="1">
              <a:solidFill>
                <a:schemeClr val="tx1">
                  <a:lumMod val="85000"/>
                  <a:lumOff val="1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思源黑体 CN Normal" panose="020B0400000000000000" pitchFamily="34" charset="-122"/>
            </a:endParaRPr>
          </a:p>
          <a:p>
            <a:pPr marL="0" lvl="1" indent="0" algn="just" fontAlgn="auto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endParaRPr lang="zh-CN" altLang="en-US" sz="1600" noProof="1">
              <a:solidFill>
                <a:schemeClr val="tx1">
                  <a:lumMod val="85000"/>
                  <a:lumOff val="1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思源黑体 CN Normal" panose="020B0400000000000000" pitchFamily="34" charset="-122"/>
            </a:endParaRPr>
          </a:p>
        </p:txBody>
      </p:sp>
      <p:pic>
        <p:nvPicPr>
          <p:cNvPr id="2" name="图片 1" descr="WechatIMG6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1275" y="1651000"/>
            <a:ext cx="5394325" cy="4121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42200" y="1651000"/>
            <a:ext cx="3068320" cy="2300605"/>
          </a:xfrm>
          <a:prstGeom prst="rect">
            <a:avLst/>
          </a:prstGeom>
        </p:spPr>
      </p:pic>
      <p:cxnSp>
        <p:nvCxnSpPr>
          <p:cNvPr id="7" name="直接箭头连接符 6"/>
          <p:cNvCxnSpPr/>
          <p:nvPr/>
        </p:nvCxnSpPr>
        <p:spPr>
          <a:xfrm flipH="1">
            <a:off x="3449320" y="2825750"/>
            <a:ext cx="5744845" cy="882015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5" name="TextBox 11"/>
          <p:cNvSpPr txBox="1"/>
          <p:nvPr/>
        </p:nvSpPr>
        <p:spPr>
          <a:xfrm>
            <a:off x="7442200" y="4288790"/>
            <a:ext cx="3068320" cy="119888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L="0" lvl="1" indent="0" algn="just" fontAlgn="auto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1600" b="1" noProof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思源黑体 CN Normal" panose="020B0400000000000000" pitchFamily="34" charset="-122"/>
              </a:rPr>
              <a:t>F</a:t>
            </a:r>
            <a:r>
              <a:rPr lang="zh-CN" altLang="en-US" sz="1600" b="1" noProof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思源黑体 CN Normal" panose="020B0400000000000000" pitchFamily="34" charset="-122"/>
              </a:rPr>
              <a:t>区</a:t>
            </a:r>
            <a:r>
              <a:rPr lang="en-US" altLang="zh-CN" sz="1600" b="1" noProof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思源黑体 CN Normal" panose="020B0400000000000000" pitchFamily="34" charset="-122"/>
              </a:rPr>
              <a:t> </a:t>
            </a:r>
            <a:r>
              <a:rPr lang="zh-CN" altLang="en-US" sz="1600" b="1" noProof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思源黑体 CN Normal" panose="020B0400000000000000" pitchFamily="34" charset="-122"/>
              </a:rPr>
              <a:t>餐厅主</a:t>
            </a:r>
            <a:r>
              <a:rPr lang="zh-CN" altLang="en-US" sz="1600" b="1" noProof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思源黑体 CN Normal" panose="020B0400000000000000" pitchFamily="34" charset="-122"/>
              </a:rPr>
              <a:t>背景区域</a:t>
            </a:r>
            <a:endParaRPr lang="zh-CN" altLang="en-US" sz="1600" b="1" noProof="1">
              <a:solidFill>
                <a:schemeClr val="tx1">
                  <a:lumMod val="85000"/>
                  <a:lumOff val="1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思源黑体 CN Normal" panose="020B0400000000000000" pitchFamily="34" charset="-122"/>
            </a:endParaRPr>
          </a:p>
          <a:p>
            <a:pPr marL="0" lvl="1" indent="0" algn="just" fontAlgn="auto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600" noProof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思源黑体 CN Normal" panose="020B0400000000000000" pitchFamily="34" charset="-122"/>
              </a:rPr>
              <a:t>将晚宴主题和酒店</a:t>
            </a:r>
            <a:r>
              <a:rPr lang="en-US" altLang="zh-CN" sz="1600" noProof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思源黑体 CN Normal" panose="020B0400000000000000" pitchFamily="34" charset="-122"/>
              </a:rPr>
              <a:t>logo</a:t>
            </a:r>
            <a:r>
              <a:rPr lang="zh-CN" altLang="en-US" sz="1600" noProof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思源黑体 CN Normal" panose="020B0400000000000000" pitchFamily="34" charset="-122"/>
              </a:rPr>
              <a:t>做成主背景再加上艺术装置进行</a:t>
            </a:r>
            <a:r>
              <a:rPr lang="zh-CN" altLang="en-US" sz="1600" noProof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思源黑体 CN Normal" panose="020B0400000000000000" pitchFamily="34" charset="-122"/>
              </a:rPr>
              <a:t>布置。</a:t>
            </a:r>
            <a:endParaRPr lang="zh-CN" altLang="en-US" sz="1600" noProof="1">
              <a:solidFill>
                <a:schemeClr val="tx1">
                  <a:lumMod val="85000"/>
                  <a:lumOff val="1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思源黑体 CN Normal" panose="020B04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9" grpId="0"/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jhk-16770572121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0650" y="-2668905"/>
            <a:ext cx="6861810" cy="1219962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73183" y="900249"/>
            <a:ext cx="10533017" cy="524038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73182" y="900249"/>
            <a:ext cx="4467533" cy="52403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20" name="等腰三角形 19"/>
          <p:cNvSpPr/>
          <p:nvPr/>
        </p:nvSpPr>
        <p:spPr>
          <a:xfrm rot="16200000" flipH="1">
            <a:off x="1425575" y="2091055"/>
            <a:ext cx="3109595" cy="2675255"/>
          </a:xfrm>
          <a:prstGeom prst="triangle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499787" y="3059578"/>
            <a:ext cx="3864668" cy="553720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eaLnBrk="1" hangingPunct="1">
              <a:defRPr/>
            </a:pPr>
            <a:r>
              <a:rPr lang="zh-CN" altLang="en-US" sz="3600" b="1" noProof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思源黑体 CN Normal" panose="020B0400000000000000" pitchFamily="34" charset="-122"/>
              </a:rPr>
              <a:t>菜单、邀请卡参考</a:t>
            </a:r>
            <a:endParaRPr lang="zh-CN" altLang="en-US" sz="3600" b="1" noProof="1">
              <a:solidFill>
                <a:schemeClr val="tx1">
                  <a:lumMod val="85000"/>
                  <a:lumOff val="1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思源黑体 CN Normal" panose="020B0400000000000000" pitchFamily="34" charset="-122"/>
            </a:endParaRPr>
          </a:p>
        </p:txBody>
      </p:sp>
      <p:sp>
        <p:nvSpPr>
          <p:cNvPr id="22" name="MH_Others_1"/>
          <p:cNvSpPr txBox="1"/>
          <p:nvPr>
            <p:custDataLst>
              <p:tags r:id="rId2"/>
            </p:custDataLst>
          </p:nvPr>
        </p:nvSpPr>
        <p:spPr>
          <a:xfrm>
            <a:off x="2448182" y="2751772"/>
            <a:ext cx="1946604" cy="1353820"/>
          </a:xfrm>
          <a:prstGeom prst="rect">
            <a:avLst/>
          </a:prstGeom>
          <a:noFill/>
        </p:spPr>
        <p:txBody>
          <a:bodyPr vert="horz" wrap="square" lIns="0" tIns="0" rIns="0" bIns="0" anchor="ctr">
            <a:spAutoFit/>
          </a:bodyPr>
          <a:lstStyle/>
          <a:p>
            <a:pPr algn="ctr" eaLnBrk="1" hangingPunct="1">
              <a:defRPr/>
            </a:pPr>
            <a:r>
              <a:rPr lang="en-US" altLang="zh-CN" sz="8800" b="1" noProof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rPr>
              <a:t>03</a:t>
            </a:r>
            <a:endParaRPr lang="zh-CN" altLang="en-US" sz="8800" b="1" noProof="1">
              <a:solidFill>
                <a:schemeClr val="tx1">
                  <a:lumMod val="85000"/>
                  <a:lumOff val="1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20" grpId="0" bldLvl="0" animBg="1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jhk-16770572121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0650" y="-2668905"/>
            <a:ext cx="6861810" cy="1219962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73183" y="932634"/>
            <a:ext cx="10533017" cy="524038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085340" y="3076575"/>
            <a:ext cx="223266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rPr>
              <a:t>CONTENTS</a:t>
            </a:r>
            <a:endParaRPr lang="en-US" altLang="zh-CN" sz="28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  <a:p>
            <a:pPr algn="ctr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rPr>
              <a:t>目录</a:t>
            </a:r>
            <a:endParaRPr lang="en-US" altLang="zh-CN" sz="28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383020" y="2268220"/>
            <a:ext cx="34721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rPr>
              <a:t>1 - 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rPr>
              <a:t>平面布局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rPr>
              <a:t>介绍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383020" y="3133090"/>
            <a:ext cx="34721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rPr>
              <a:t>2 - 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rPr>
              <a:t>区域布置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rPr>
              <a:t>说明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383020" y="4011930"/>
            <a:ext cx="34721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rPr>
              <a:t>3 - 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rPr>
              <a:t>菜单、邀请卡参考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rPr>
              <a:t> 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20" name="等腰三角形 19"/>
          <p:cNvSpPr/>
          <p:nvPr/>
        </p:nvSpPr>
        <p:spPr>
          <a:xfrm rot="16200000" flipH="1">
            <a:off x="1425575" y="2091055"/>
            <a:ext cx="3109595" cy="2675255"/>
          </a:xfrm>
          <a:prstGeom prst="triangle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/>
      <p:bldP spid="16" grpId="0"/>
      <p:bldP spid="17" grpId="0"/>
      <p:bldP spid="18" grpId="0"/>
      <p:bldP spid="2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jhk-16770572121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0650" y="-2668905"/>
            <a:ext cx="6861810" cy="1219962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765175" y="808990"/>
            <a:ext cx="10652760" cy="52406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9" name="TextBox 11"/>
          <p:cNvSpPr txBox="1"/>
          <p:nvPr/>
        </p:nvSpPr>
        <p:spPr>
          <a:xfrm>
            <a:off x="1012190" y="1027430"/>
            <a:ext cx="5285105" cy="82994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L="0" lvl="1" indent="0" algn="just" fontAlgn="auto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600" b="1" noProof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思源黑体 CN Normal" panose="020B0400000000000000" pitchFamily="34" charset="-122"/>
              </a:rPr>
              <a:t>菜单</a:t>
            </a:r>
            <a:r>
              <a:rPr lang="zh-CN" altLang="en-US" sz="1600" b="1" noProof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思源黑体 CN Normal" panose="020B0400000000000000" pitchFamily="34" charset="-122"/>
              </a:rPr>
              <a:t>设计参考：</a:t>
            </a:r>
            <a:endParaRPr lang="zh-CN" altLang="en-US" sz="1600" b="1" noProof="1">
              <a:solidFill>
                <a:schemeClr val="tx1">
                  <a:lumMod val="85000"/>
                  <a:lumOff val="1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思源黑体 CN Normal" panose="020B0400000000000000" pitchFamily="34" charset="-122"/>
            </a:endParaRPr>
          </a:p>
          <a:p>
            <a:pPr marL="0" lvl="1" indent="0" algn="just" fontAlgn="auto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endParaRPr lang="zh-CN" altLang="en-US" sz="1600" noProof="1">
              <a:solidFill>
                <a:schemeClr val="tx1">
                  <a:lumMod val="85000"/>
                  <a:lumOff val="1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思源黑体 CN Normal" panose="020B0400000000000000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4385" y="1659890"/>
            <a:ext cx="3810000" cy="3810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81725" y="1659890"/>
            <a:ext cx="3810000" cy="381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42900" y="335280"/>
            <a:ext cx="11506200" cy="618744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67030" y="3479165"/>
            <a:ext cx="38303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ct val="150000"/>
              </a:lnSpc>
            </a:pPr>
            <a:endParaRPr lang="zh-CN" altLang="en-US" sz="1200" dirty="0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43535" y="2545080"/>
            <a:ext cx="3853815" cy="755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rPr>
              <a:t>谢谢观赏</a:t>
            </a:r>
            <a:endParaRPr lang="zh-CN" altLang="en-US" sz="3600" b="1" dirty="0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pic>
        <p:nvPicPr>
          <p:cNvPr id="2" name="图片 1" descr="jhk-1677057096393"/>
          <p:cNvPicPr>
            <a:picLocks noChangeAspect="1"/>
          </p:cNvPicPr>
          <p:nvPr/>
        </p:nvPicPr>
        <p:blipFill>
          <a:blip r:embed="rId1"/>
          <a:srcRect t="4042" r="-3558" b="42155"/>
          <a:stretch>
            <a:fillRect/>
          </a:stretch>
        </p:blipFill>
        <p:spPr>
          <a:xfrm>
            <a:off x="4197985" y="335280"/>
            <a:ext cx="7924800" cy="61398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6" grpId="0"/>
      <p:bldP spid="16" grpId="1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jhk-16770572121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0650" y="-2668905"/>
            <a:ext cx="6861810" cy="1219962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73183" y="900249"/>
            <a:ext cx="10533017" cy="524038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73182" y="900249"/>
            <a:ext cx="4467533" cy="52403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20" name="等腰三角形 19"/>
          <p:cNvSpPr/>
          <p:nvPr/>
        </p:nvSpPr>
        <p:spPr>
          <a:xfrm rot="16200000" flipH="1">
            <a:off x="1425575" y="2091055"/>
            <a:ext cx="3109595" cy="2675255"/>
          </a:xfrm>
          <a:prstGeom prst="triangle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499787" y="3059578"/>
            <a:ext cx="3864668" cy="738505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eaLnBrk="1" hangingPunct="1">
              <a:defRPr/>
            </a:pPr>
            <a:r>
              <a:rPr lang="zh-CN" altLang="en-US" sz="4800" b="1" noProof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思源黑体 CN Normal" panose="020B0400000000000000" pitchFamily="34" charset="-122"/>
              </a:rPr>
              <a:t>平面布局介绍</a:t>
            </a:r>
            <a:endParaRPr lang="zh-CN" altLang="en-US" sz="4800" b="1" noProof="1">
              <a:solidFill>
                <a:schemeClr val="tx1">
                  <a:lumMod val="85000"/>
                  <a:lumOff val="1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思源黑体 CN Normal" panose="020B0400000000000000" pitchFamily="34" charset="-122"/>
            </a:endParaRPr>
          </a:p>
        </p:txBody>
      </p:sp>
      <p:sp>
        <p:nvSpPr>
          <p:cNvPr id="22" name="MH_Others_1"/>
          <p:cNvSpPr txBox="1"/>
          <p:nvPr>
            <p:custDataLst>
              <p:tags r:id="rId2"/>
            </p:custDataLst>
          </p:nvPr>
        </p:nvSpPr>
        <p:spPr>
          <a:xfrm>
            <a:off x="2448182" y="2751573"/>
            <a:ext cx="1946604" cy="1354217"/>
          </a:xfrm>
          <a:prstGeom prst="rect">
            <a:avLst/>
          </a:prstGeom>
          <a:noFill/>
        </p:spPr>
        <p:txBody>
          <a:bodyPr vert="horz" wrap="square" lIns="0" tIns="0" rIns="0" bIns="0" anchor="ctr">
            <a:spAutoFit/>
          </a:bodyPr>
          <a:lstStyle/>
          <a:p>
            <a:pPr algn="ctr" eaLnBrk="1" hangingPunct="1">
              <a:defRPr/>
            </a:pPr>
            <a:r>
              <a:rPr lang="en-US" altLang="zh-CN" sz="8800" b="1" noProof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rPr>
              <a:t>01</a:t>
            </a:r>
            <a:endParaRPr lang="zh-CN" altLang="en-US" sz="8800" b="1" noProof="1">
              <a:solidFill>
                <a:schemeClr val="tx1">
                  <a:lumMod val="85000"/>
                  <a:lumOff val="1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20" grpId="0" animBg="1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jhk-16770572121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0650" y="-2668905"/>
            <a:ext cx="6861810" cy="1219962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762000" y="808990"/>
            <a:ext cx="10652760" cy="52406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pic>
        <p:nvPicPr>
          <p:cNvPr id="5" name="图片 4" descr="3.21晚宴02_画板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6355" y="91440"/>
            <a:ext cx="9559925" cy="5311140"/>
          </a:xfrm>
          <a:prstGeom prst="rect">
            <a:avLst/>
          </a:prstGeom>
        </p:spPr>
      </p:pic>
      <p:sp>
        <p:nvSpPr>
          <p:cNvPr id="20" name="等腰三角形 19"/>
          <p:cNvSpPr/>
          <p:nvPr/>
        </p:nvSpPr>
        <p:spPr>
          <a:xfrm rot="16200000" flipH="1">
            <a:off x="1160780" y="1420495"/>
            <a:ext cx="1772285" cy="1525270"/>
          </a:xfrm>
          <a:prstGeom prst="triangle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22" name="MH_Others_1"/>
          <p:cNvSpPr txBox="1"/>
          <p:nvPr>
            <p:custDataLst>
              <p:tags r:id="rId3"/>
            </p:custDataLst>
          </p:nvPr>
        </p:nvSpPr>
        <p:spPr>
          <a:xfrm>
            <a:off x="1804035" y="1752283"/>
            <a:ext cx="1109980" cy="861695"/>
          </a:xfrm>
          <a:prstGeom prst="rect">
            <a:avLst/>
          </a:prstGeom>
          <a:noFill/>
        </p:spPr>
        <p:txBody>
          <a:bodyPr vert="horz" wrap="square" lIns="0" tIns="0" rIns="0" bIns="0" anchor="ctr">
            <a:spAutoFit/>
          </a:bodyPr>
          <a:lstStyle/>
          <a:p>
            <a:pPr algn="ctr" eaLnBrk="1" hangingPunct="1">
              <a:defRPr/>
            </a:pPr>
            <a:r>
              <a:rPr lang="en-US" altLang="zh-CN" sz="5600" b="1" noProof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rPr>
              <a:t>01</a:t>
            </a:r>
            <a:endParaRPr lang="zh-CN" altLang="en-US" sz="5600" b="1" noProof="1">
              <a:solidFill>
                <a:schemeClr val="tx1">
                  <a:lumMod val="85000"/>
                  <a:lumOff val="1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1804035" y="4511040"/>
            <a:ext cx="8656320" cy="12915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 indent="0" fontAlgn="auto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000" b="1" noProof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思源黑体 CN Normal" panose="020B0400000000000000" pitchFamily="34" charset="-122"/>
              </a:rPr>
              <a:t>平面布局：</a:t>
            </a:r>
            <a:endParaRPr lang="zh-CN" altLang="en-US" sz="2000" b="1" noProof="1">
              <a:solidFill>
                <a:schemeClr val="tx1">
                  <a:lumMod val="85000"/>
                  <a:lumOff val="1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思源黑体 CN Normal" panose="020B0400000000000000" pitchFamily="34" charset="-122"/>
            </a:endParaRPr>
          </a:p>
          <a:p>
            <a:pPr marL="0" lvl="1" indent="0" fontAlgn="auto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1600" b="1" noProof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思源黑体 CN Normal" panose="020B0400000000000000" pitchFamily="34" charset="-122"/>
              </a:rPr>
              <a:t>A</a:t>
            </a:r>
            <a:r>
              <a:rPr lang="zh-CN" altLang="en-US" sz="1600" b="1" noProof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思源黑体 CN Normal" panose="020B0400000000000000" pitchFamily="34" charset="-122"/>
              </a:rPr>
              <a:t>区、</a:t>
            </a:r>
            <a:r>
              <a:rPr lang="zh-CN" altLang="en-US" sz="1600" noProof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思源黑体 CN Normal" panose="020B0400000000000000" pitchFamily="34" charset="-122"/>
              </a:rPr>
              <a:t>为圆弧形长桌；</a:t>
            </a:r>
            <a:r>
              <a:rPr lang="en-US" altLang="zh-CN" sz="1600" b="1" noProof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思源黑体 CN Normal" panose="020B0400000000000000" pitchFamily="34" charset="-122"/>
              </a:rPr>
              <a:t>B</a:t>
            </a:r>
            <a:r>
              <a:rPr lang="zh-CN" altLang="en-US" sz="1600" b="1" noProof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思源黑体 CN Normal" panose="020B0400000000000000" pitchFamily="34" charset="-122"/>
              </a:rPr>
              <a:t>区、</a:t>
            </a:r>
            <a:r>
              <a:rPr lang="zh-CN" altLang="en-US" sz="1600" noProof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思源黑体 CN Normal" panose="020B0400000000000000" pitchFamily="34" charset="-122"/>
              </a:rPr>
              <a:t>走廊花艺装饰；</a:t>
            </a:r>
            <a:r>
              <a:rPr lang="en-US" altLang="zh-CN" sz="1600" b="1" noProof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思源黑体 CN Normal" panose="020B0400000000000000" pitchFamily="34" charset="-122"/>
              </a:rPr>
              <a:t>C</a:t>
            </a:r>
            <a:r>
              <a:rPr lang="zh-CN" altLang="en-US" sz="1600" b="1" noProof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思源黑体 CN Normal" panose="020B0400000000000000" pitchFamily="34" charset="-122"/>
              </a:rPr>
              <a:t>区、</a:t>
            </a:r>
            <a:r>
              <a:rPr lang="zh-CN" altLang="en-US" sz="1600" noProof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思源黑体 CN Normal" panose="020B0400000000000000" pitchFamily="34" charset="-122"/>
              </a:rPr>
              <a:t>进门口背景墙布置；</a:t>
            </a:r>
            <a:r>
              <a:rPr lang="en-US" altLang="zh-CN" sz="1600" b="1" noProof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思源黑体 CN Normal" panose="020B0400000000000000" pitchFamily="34" charset="-122"/>
              </a:rPr>
              <a:t>D</a:t>
            </a:r>
            <a:r>
              <a:rPr lang="zh-CN" altLang="en-US" sz="1600" b="1" noProof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思源黑体 CN Normal" panose="020B0400000000000000" pitchFamily="34" charset="-122"/>
              </a:rPr>
              <a:t>区、</a:t>
            </a:r>
            <a:r>
              <a:rPr lang="zh-CN" altLang="en-US" sz="1600" noProof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思源黑体 CN Normal" panose="020B0400000000000000" pitchFamily="34" charset="-122"/>
              </a:rPr>
              <a:t>茶艺展示</a:t>
            </a:r>
            <a:r>
              <a:rPr lang="zh-CN" altLang="en-US" sz="1600" noProof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思源黑体 CN Normal" panose="020B0400000000000000" pitchFamily="34" charset="-122"/>
              </a:rPr>
              <a:t>区；</a:t>
            </a:r>
            <a:endParaRPr lang="zh-CN" altLang="en-US" sz="1600" noProof="1">
              <a:solidFill>
                <a:schemeClr val="tx1">
                  <a:lumMod val="85000"/>
                  <a:lumOff val="1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思源黑体 CN Normal" panose="020B0400000000000000" pitchFamily="34" charset="-122"/>
            </a:endParaRPr>
          </a:p>
          <a:p>
            <a:pPr marL="0" lvl="1" indent="0" fontAlgn="auto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1600" b="1" noProof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思源黑体 CN Normal" panose="020B0400000000000000" pitchFamily="34" charset="-122"/>
              </a:rPr>
              <a:t>E</a:t>
            </a:r>
            <a:r>
              <a:rPr lang="zh-CN" altLang="en-US" sz="1600" b="1" noProof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思源黑体 CN Normal" panose="020B0400000000000000" pitchFamily="34" charset="-122"/>
              </a:rPr>
              <a:t>区、</a:t>
            </a:r>
            <a:r>
              <a:rPr lang="zh-CN" altLang="en-US" sz="1600" noProof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思源黑体 CN Normal" panose="020B0400000000000000" pitchFamily="34" charset="-122"/>
              </a:rPr>
              <a:t>装置布置</a:t>
            </a:r>
            <a:r>
              <a:rPr lang="en-US" altLang="zh-CN" sz="1600" noProof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思源黑体 CN Normal" panose="020B0400000000000000" pitchFamily="34" charset="-122"/>
              </a:rPr>
              <a:t>+</a:t>
            </a:r>
            <a:r>
              <a:rPr lang="zh-CN" altLang="en-US" sz="1600" noProof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思源黑体 CN Normal" panose="020B0400000000000000" pitchFamily="34" charset="-122"/>
              </a:rPr>
              <a:t>甜品区；</a:t>
            </a:r>
            <a:r>
              <a:rPr lang="en-US" altLang="zh-CN" sz="1600" b="1" noProof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思源黑体 CN Normal" panose="020B0400000000000000" pitchFamily="34" charset="-122"/>
              </a:rPr>
              <a:t>F</a:t>
            </a:r>
            <a:r>
              <a:rPr lang="zh-CN" altLang="en-US" sz="1600" b="1" noProof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思源黑体 CN Normal" panose="020B0400000000000000" pitchFamily="34" charset="-122"/>
              </a:rPr>
              <a:t>区、</a:t>
            </a:r>
            <a:r>
              <a:rPr lang="zh-CN" altLang="en-US" sz="1600" noProof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思源黑体 CN Normal" panose="020B0400000000000000" pitchFamily="34" charset="-122"/>
              </a:rPr>
              <a:t>晚宴主背景布置区；</a:t>
            </a:r>
            <a:r>
              <a:rPr lang="en-US" altLang="zh-CN" sz="1600" b="1" noProof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思源黑体 CN Normal" panose="020B0400000000000000" pitchFamily="34" charset="-122"/>
              </a:rPr>
              <a:t>G</a:t>
            </a:r>
            <a:r>
              <a:rPr lang="zh-CN" altLang="en-US" sz="1600" b="1" noProof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思源黑体 CN Normal" panose="020B0400000000000000" pitchFamily="34" charset="-122"/>
              </a:rPr>
              <a:t>区、</a:t>
            </a:r>
            <a:r>
              <a:rPr lang="zh-CN" altLang="en-US" sz="1600" noProof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思源黑体 CN Normal" panose="020B0400000000000000" pitchFamily="34" charset="-122"/>
              </a:rPr>
              <a:t>墙挂</a:t>
            </a:r>
            <a:r>
              <a:rPr lang="zh-CN" altLang="en-US" sz="1600" noProof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思源黑体 CN Normal" panose="020B0400000000000000" pitchFamily="34" charset="-122"/>
              </a:rPr>
              <a:t>花艺</a:t>
            </a:r>
            <a:endParaRPr lang="zh-CN" altLang="en-US" sz="1600" noProof="1">
              <a:solidFill>
                <a:schemeClr val="tx1">
                  <a:lumMod val="85000"/>
                  <a:lumOff val="1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思源黑体 CN Normal" panose="020B04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0" grpId="0" bldLvl="0" animBg="1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jhk-16770572121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0650" y="-2668905"/>
            <a:ext cx="6861810" cy="1219962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73183" y="900249"/>
            <a:ext cx="10533017" cy="524038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73182" y="900249"/>
            <a:ext cx="4467533" cy="52403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20" name="等腰三角形 19"/>
          <p:cNvSpPr/>
          <p:nvPr/>
        </p:nvSpPr>
        <p:spPr>
          <a:xfrm rot="16200000" flipH="1">
            <a:off x="1425575" y="2091055"/>
            <a:ext cx="3109595" cy="2675255"/>
          </a:xfrm>
          <a:prstGeom prst="triangle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499787" y="3059578"/>
            <a:ext cx="3864668" cy="738505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eaLnBrk="1" hangingPunct="1">
              <a:defRPr/>
            </a:pPr>
            <a:r>
              <a:rPr lang="zh-CN" altLang="en-US" sz="4800" b="1" noProof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思源黑体 CN Normal" panose="020B0400000000000000" pitchFamily="34" charset="-122"/>
              </a:rPr>
              <a:t>区域布置</a:t>
            </a:r>
            <a:r>
              <a:rPr lang="zh-CN" altLang="en-US" sz="4800" b="1" noProof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思源黑体 CN Normal" panose="020B0400000000000000" pitchFamily="34" charset="-122"/>
              </a:rPr>
              <a:t>说明</a:t>
            </a:r>
            <a:endParaRPr lang="zh-CN" altLang="en-US" sz="4800" b="1" noProof="1">
              <a:solidFill>
                <a:schemeClr val="tx1">
                  <a:lumMod val="85000"/>
                  <a:lumOff val="1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思源黑体 CN Normal" panose="020B0400000000000000" pitchFamily="34" charset="-122"/>
            </a:endParaRPr>
          </a:p>
        </p:txBody>
      </p:sp>
      <p:sp>
        <p:nvSpPr>
          <p:cNvPr id="22" name="MH_Others_1"/>
          <p:cNvSpPr txBox="1"/>
          <p:nvPr>
            <p:custDataLst>
              <p:tags r:id="rId2"/>
            </p:custDataLst>
          </p:nvPr>
        </p:nvSpPr>
        <p:spPr>
          <a:xfrm>
            <a:off x="2448182" y="2751772"/>
            <a:ext cx="1946604" cy="1353820"/>
          </a:xfrm>
          <a:prstGeom prst="rect">
            <a:avLst/>
          </a:prstGeom>
          <a:noFill/>
        </p:spPr>
        <p:txBody>
          <a:bodyPr vert="horz" wrap="square" lIns="0" tIns="0" rIns="0" bIns="0" anchor="ctr">
            <a:spAutoFit/>
          </a:bodyPr>
          <a:lstStyle/>
          <a:p>
            <a:pPr algn="ctr" eaLnBrk="1" hangingPunct="1">
              <a:defRPr/>
            </a:pPr>
            <a:r>
              <a:rPr lang="en-US" altLang="zh-CN" sz="8800" b="1" noProof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rPr>
              <a:t>02</a:t>
            </a:r>
            <a:endParaRPr lang="zh-CN" altLang="en-US" sz="8800" b="1" noProof="1">
              <a:solidFill>
                <a:schemeClr val="tx1">
                  <a:lumMod val="85000"/>
                  <a:lumOff val="1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20" grpId="0" bldLvl="0" animBg="1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jhk-16770572121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0650" y="-2668905"/>
            <a:ext cx="6861810" cy="1219962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762000" y="808990"/>
            <a:ext cx="10652760" cy="52406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pic>
        <p:nvPicPr>
          <p:cNvPr id="6" name="图片 5" descr="3.21晚宴_画板 1 副本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8100" y="911860"/>
            <a:ext cx="5198745" cy="2889250"/>
          </a:xfrm>
          <a:prstGeom prst="rect">
            <a:avLst/>
          </a:prstGeom>
        </p:spPr>
      </p:pic>
      <p:pic>
        <p:nvPicPr>
          <p:cNvPr id="2" name="图片 1" descr="/private/var/folders/19/jdlnxtb51d7b3smqvngcjgl40000gn/T/com.kingsoft.wpsoffice.mac/picturecompress_20230226135655/output_1.jpgoutput_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86595" y="3580765"/>
            <a:ext cx="1644650" cy="2193290"/>
          </a:xfrm>
          <a:prstGeom prst="rect">
            <a:avLst/>
          </a:prstGeom>
        </p:spPr>
      </p:pic>
      <p:sp>
        <p:nvSpPr>
          <p:cNvPr id="15" name="TextBox 11"/>
          <p:cNvSpPr txBox="1"/>
          <p:nvPr/>
        </p:nvSpPr>
        <p:spPr>
          <a:xfrm>
            <a:off x="1391285" y="4208780"/>
            <a:ext cx="5041265" cy="119888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L="0" lvl="1" indent="0" algn="just" fontAlgn="auto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1600" b="1" noProof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思源黑体 CN Normal" panose="020B0400000000000000" pitchFamily="34" charset="-122"/>
              </a:rPr>
              <a:t>C</a:t>
            </a:r>
            <a:r>
              <a:rPr lang="zh-CN" altLang="en-US" sz="1600" b="1" noProof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思源黑体 CN Normal" panose="020B0400000000000000" pitchFamily="34" charset="-122"/>
              </a:rPr>
              <a:t>区</a:t>
            </a:r>
            <a:r>
              <a:rPr lang="en-US" altLang="zh-CN" sz="1600" b="1" noProof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思源黑体 CN Normal" panose="020B0400000000000000" pitchFamily="34" charset="-122"/>
              </a:rPr>
              <a:t> </a:t>
            </a:r>
            <a:r>
              <a:rPr lang="zh-CN" altLang="en-US" sz="1600" b="1" noProof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思源黑体 CN Normal" panose="020B0400000000000000" pitchFamily="34" charset="-122"/>
              </a:rPr>
              <a:t>进门处主题装饰</a:t>
            </a:r>
            <a:endParaRPr lang="zh-CN" altLang="en-US" sz="1600" noProof="1">
              <a:solidFill>
                <a:schemeClr val="tx1">
                  <a:lumMod val="85000"/>
                  <a:lumOff val="1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思源黑体 CN Normal" panose="020B0400000000000000" pitchFamily="34" charset="-122"/>
            </a:endParaRPr>
          </a:p>
          <a:p>
            <a:pPr marL="0" lvl="1" indent="0" algn="just" fontAlgn="auto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600" noProof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思源黑体 CN Normal" panose="020B0400000000000000" pitchFamily="34" charset="-122"/>
              </a:rPr>
              <a:t>在进入主宴会厅的门口放置一组符合主题的装置，点</a:t>
            </a:r>
            <a:r>
              <a:rPr lang="zh-CN" altLang="en-US" sz="1600" noProof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思源黑体 CN Normal" panose="020B0400000000000000" pitchFamily="34" charset="-122"/>
              </a:rPr>
              <a:t>明主题。</a:t>
            </a:r>
            <a:endParaRPr lang="zh-CN" altLang="en-US" sz="1600" noProof="1">
              <a:solidFill>
                <a:schemeClr val="tx1">
                  <a:lumMod val="85000"/>
                  <a:lumOff val="1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思源黑体 CN Normal" panose="020B0400000000000000" pitchFamily="34" charset="-122"/>
            </a:endParaRPr>
          </a:p>
        </p:txBody>
      </p:sp>
      <p:pic>
        <p:nvPicPr>
          <p:cNvPr id="4" name="图片 3" descr="WechatIMG109"/>
          <p:cNvPicPr>
            <a:picLocks noChangeAspect="1"/>
          </p:cNvPicPr>
          <p:nvPr/>
        </p:nvPicPr>
        <p:blipFill>
          <a:blip r:embed="rId4"/>
          <a:srcRect t="-19" r="49806"/>
          <a:stretch>
            <a:fillRect/>
          </a:stretch>
        </p:blipFill>
        <p:spPr>
          <a:xfrm>
            <a:off x="7205345" y="1259840"/>
            <a:ext cx="2265045" cy="4514215"/>
          </a:xfrm>
          <a:prstGeom prst="rect">
            <a:avLst/>
          </a:prstGeom>
        </p:spPr>
      </p:pic>
      <p:cxnSp>
        <p:nvCxnSpPr>
          <p:cNvPr id="12" name="直接箭头连接符 11"/>
          <p:cNvCxnSpPr/>
          <p:nvPr/>
        </p:nvCxnSpPr>
        <p:spPr>
          <a:xfrm>
            <a:off x="4560570" y="3148330"/>
            <a:ext cx="5753735" cy="1418590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/>
          <p:cNvCxnSpPr/>
          <p:nvPr/>
        </p:nvCxnSpPr>
        <p:spPr>
          <a:xfrm>
            <a:off x="4636770" y="3051810"/>
            <a:ext cx="3607435" cy="0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jhk-16770572121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0650" y="-2668905"/>
            <a:ext cx="6861810" cy="1219962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762000" y="808990"/>
            <a:ext cx="10652760" cy="52406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pic>
        <p:nvPicPr>
          <p:cNvPr id="5" name="图片 4" descr="/private/var/folders/19/jdlnxtb51d7b3smqvngcjgl40000gn/T/com.kingsoft.wpsoffice.mac/picturecompress_20230226135655/output_1.jpgoutput_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8320" y="1501140"/>
            <a:ext cx="2573020" cy="3432175"/>
          </a:xfrm>
          <a:prstGeom prst="rect">
            <a:avLst/>
          </a:prstGeom>
        </p:spPr>
      </p:pic>
      <p:pic>
        <p:nvPicPr>
          <p:cNvPr id="7" name="图片 6" descr="WechatIMG109"/>
          <p:cNvPicPr>
            <a:picLocks noChangeAspect="1"/>
          </p:cNvPicPr>
          <p:nvPr/>
        </p:nvPicPr>
        <p:blipFill>
          <a:blip r:embed="rId3"/>
          <a:srcRect t="-19" r="49806"/>
          <a:stretch>
            <a:fillRect/>
          </a:stretch>
        </p:blipFill>
        <p:spPr>
          <a:xfrm>
            <a:off x="5554980" y="1171575"/>
            <a:ext cx="2265045" cy="4514215"/>
          </a:xfrm>
          <a:prstGeom prst="rect">
            <a:avLst/>
          </a:prstGeom>
        </p:spPr>
      </p:pic>
      <p:cxnSp>
        <p:nvCxnSpPr>
          <p:cNvPr id="8" name="直接箭头连接符 7"/>
          <p:cNvCxnSpPr/>
          <p:nvPr/>
        </p:nvCxnSpPr>
        <p:spPr>
          <a:xfrm flipV="1">
            <a:off x="6688455" y="2022475"/>
            <a:ext cx="1899920" cy="701040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9" name="TextBox 11"/>
          <p:cNvSpPr txBox="1"/>
          <p:nvPr/>
        </p:nvSpPr>
        <p:spPr>
          <a:xfrm>
            <a:off x="8634730" y="1310005"/>
            <a:ext cx="2265680" cy="267652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L="0" lvl="1" indent="0" algn="just" fontAlgn="auto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600" b="1" noProof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思源黑体 CN Normal" panose="020B0400000000000000" pitchFamily="34" charset="-122"/>
              </a:rPr>
              <a:t>装饰</a:t>
            </a:r>
            <a:r>
              <a:rPr lang="zh-CN" altLang="en-US" sz="1600" b="1" noProof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思源黑体 CN Normal" panose="020B0400000000000000" pitchFamily="34" charset="-122"/>
              </a:rPr>
              <a:t>布置</a:t>
            </a:r>
            <a:endParaRPr lang="zh-CN" altLang="en-US" sz="1600" b="1" noProof="1">
              <a:solidFill>
                <a:schemeClr val="tx1">
                  <a:lumMod val="85000"/>
                  <a:lumOff val="1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思源黑体 CN Normal" panose="020B0400000000000000" pitchFamily="34" charset="-122"/>
            </a:endParaRPr>
          </a:p>
          <a:p>
            <a:pPr marL="0" lvl="1" indent="0" algn="just" fontAlgn="auto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600" noProof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思源黑体 CN Normal" panose="020B0400000000000000" pitchFamily="34" charset="-122"/>
              </a:rPr>
              <a:t>空挂：</a:t>
            </a:r>
            <a:endParaRPr lang="zh-CN" altLang="en-US" sz="1600" noProof="1">
              <a:solidFill>
                <a:schemeClr val="tx1">
                  <a:lumMod val="85000"/>
                  <a:lumOff val="1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思源黑体 CN Normal" panose="020B0400000000000000" pitchFamily="34" charset="-122"/>
            </a:endParaRPr>
          </a:p>
          <a:p>
            <a:pPr marL="0" lvl="1" indent="0" algn="just" fontAlgn="auto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600" noProof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思源黑体 CN Normal" panose="020B0400000000000000" pitchFamily="34" charset="-122"/>
              </a:rPr>
              <a:t>藤编装饰、绿色草球、树叶垂挂、白色</a:t>
            </a:r>
            <a:r>
              <a:rPr lang="zh-CN" altLang="en-US" sz="1600" noProof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思源黑体 CN Normal" panose="020B0400000000000000" pitchFamily="34" charset="-122"/>
              </a:rPr>
              <a:t>纸鸟</a:t>
            </a:r>
            <a:endParaRPr lang="zh-CN" altLang="en-US" sz="1600" noProof="1">
              <a:solidFill>
                <a:schemeClr val="tx1">
                  <a:lumMod val="85000"/>
                  <a:lumOff val="1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思源黑体 CN Normal" panose="020B0400000000000000" pitchFamily="34" charset="-122"/>
            </a:endParaRPr>
          </a:p>
          <a:p>
            <a:pPr marL="0" lvl="1" indent="0" algn="just" fontAlgn="auto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600" noProof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思源黑体 CN Normal" panose="020B0400000000000000" pitchFamily="34" charset="-122"/>
              </a:rPr>
              <a:t>地面：</a:t>
            </a:r>
            <a:endParaRPr lang="zh-CN" altLang="en-US" sz="1600" noProof="1">
              <a:solidFill>
                <a:schemeClr val="tx1">
                  <a:lumMod val="85000"/>
                  <a:lumOff val="1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思源黑体 CN Normal" panose="020B0400000000000000" pitchFamily="34" charset="-122"/>
            </a:endParaRPr>
          </a:p>
          <a:p>
            <a:pPr marL="0" lvl="1" indent="0" algn="just" fontAlgn="auto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600" noProof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思源黑体 CN Normal" panose="020B0400000000000000" pitchFamily="34" charset="-122"/>
              </a:rPr>
              <a:t>草皮、绿色草球为主。</a:t>
            </a:r>
            <a:endParaRPr lang="zh-CN" altLang="en-US" sz="1600" noProof="1">
              <a:solidFill>
                <a:schemeClr val="tx1">
                  <a:lumMod val="85000"/>
                  <a:lumOff val="1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思源黑体 CN Normal" panose="020B0400000000000000" pitchFamily="34" charset="-122"/>
            </a:endParaRPr>
          </a:p>
          <a:p>
            <a:pPr marL="0" lvl="1" indent="0" algn="just" fontAlgn="auto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endParaRPr lang="zh-CN" altLang="en-US" sz="1600" noProof="1">
              <a:solidFill>
                <a:schemeClr val="tx1">
                  <a:lumMod val="85000"/>
                  <a:lumOff val="1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思源黑体 CN Normal" panose="020B04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1664315" y="541020"/>
            <a:ext cx="75565" cy="239268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536180" y="693420"/>
            <a:ext cx="37865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en-US" altLang="zh-CN" sz="2000" dirty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rPr>
              <a:t>G</a:t>
            </a:r>
            <a:r>
              <a:rPr lang="zh-CN" altLang="en-US" sz="2000" dirty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rPr>
              <a:t>区为墙面装饰</a:t>
            </a:r>
            <a:r>
              <a:rPr lang="zh-CN" altLang="en-US" sz="2000" dirty="0"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rPr>
              <a:t>区域</a:t>
            </a:r>
            <a:endParaRPr lang="zh-CN" altLang="en-US" sz="2000" dirty="0"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424420" y="1247140"/>
            <a:ext cx="389826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fontAlgn="auto">
              <a:lnSpc>
                <a:spcPct val="20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Arial" panose="020B0604020202020204" pitchFamily="34" charset="0"/>
                <a:sym typeface="思源黑体 CN Normal" panose="020B0400000000000000" pitchFamily="34" charset="-122"/>
              </a:rPr>
              <a:t>在宴会厅的四个木质墙面上以绿色为主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Arial" panose="020B0604020202020204" pitchFamily="34" charset="0"/>
                <a:sym typeface="思源黑体 CN Normal" panose="020B0400000000000000" pitchFamily="34" charset="-122"/>
              </a:rPr>
              <a:t>的花艺进行装饰，烘托出主题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Arial" panose="020B0604020202020204" pitchFamily="34" charset="0"/>
                <a:sym typeface="思源黑体 CN Normal" panose="020B0400000000000000" pitchFamily="34" charset="-122"/>
              </a:rPr>
              <a:t>气氛。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Arial" panose="020B0604020202020204" pitchFamily="34" charset="0"/>
              <a:sym typeface="思源黑体 CN Normal" panose="020B0400000000000000" pitchFamily="34" charset="-122"/>
            </a:endParaRPr>
          </a:p>
        </p:txBody>
      </p:sp>
      <p:pic>
        <p:nvPicPr>
          <p:cNvPr id="2" name="图片 1" descr="3.21晚宴02_画板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025390" cy="2792095"/>
          </a:xfrm>
          <a:prstGeom prst="rect">
            <a:avLst/>
          </a:prstGeom>
        </p:spPr>
      </p:pic>
      <p:pic>
        <p:nvPicPr>
          <p:cNvPr id="3" name="图片 2" descr="/private/var/folders/19/jdlnxtb51d7b3smqvngcjgl40000gn/T/com.kingsoft.wpsoffice.mac/picturecompress_20230226143041/output_1.jpgoutput_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4965" y="2792095"/>
            <a:ext cx="4845050" cy="3634105"/>
          </a:xfrm>
          <a:prstGeom prst="rect">
            <a:avLst/>
          </a:prstGeom>
        </p:spPr>
      </p:pic>
      <p:pic>
        <p:nvPicPr>
          <p:cNvPr id="4" name="图片 3" descr="/private/var/folders/19/jdlnxtb51d7b3smqvngcjgl40000gn/T/com.kingsoft.wpsoffice.mac/picturecompress_20230226143105/output_1.jpgoutput_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6602095" y="3246120"/>
            <a:ext cx="3634740" cy="2726055"/>
          </a:xfrm>
          <a:prstGeom prst="rect">
            <a:avLst/>
          </a:prstGeom>
        </p:spPr>
      </p:pic>
      <p:cxnSp>
        <p:nvCxnSpPr>
          <p:cNvPr id="5" name="直接箭头连接符 4"/>
          <p:cNvCxnSpPr/>
          <p:nvPr/>
        </p:nvCxnSpPr>
        <p:spPr>
          <a:xfrm flipV="1">
            <a:off x="2494280" y="2201545"/>
            <a:ext cx="4784090" cy="2329815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" name="直接箭头连接符 5"/>
          <p:cNvCxnSpPr/>
          <p:nvPr/>
        </p:nvCxnSpPr>
        <p:spPr>
          <a:xfrm flipV="1">
            <a:off x="5604510" y="2167890"/>
            <a:ext cx="2476500" cy="2454275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/>
          <p:cNvCxnSpPr/>
          <p:nvPr/>
        </p:nvCxnSpPr>
        <p:spPr>
          <a:xfrm flipV="1">
            <a:off x="8601710" y="2077085"/>
            <a:ext cx="1503680" cy="2454275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/>
      <p:bldP spid="9" grpId="0"/>
      <p:bldP spid="9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jhk-16770572121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0650" y="-2668905"/>
            <a:ext cx="6861810" cy="1219962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762000" y="808990"/>
            <a:ext cx="10652760" cy="52406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9" name="TextBox 11"/>
          <p:cNvSpPr txBox="1"/>
          <p:nvPr/>
        </p:nvSpPr>
        <p:spPr>
          <a:xfrm>
            <a:off x="1012190" y="1027430"/>
            <a:ext cx="5285105" cy="82994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L="0" lvl="1" indent="0" algn="just" fontAlgn="auto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600" b="1" noProof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思源黑体 CN Normal" panose="020B0400000000000000" pitchFamily="34" charset="-122"/>
              </a:rPr>
              <a:t>木质墙面花艺</a:t>
            </a:r>
            <a:r>
              <a:rPr lang="zh-CN" altLang="en-US" sz="1600" b="1" noProof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思源黑体 CN Normal" panose="020B0400000000000000" pitchFamily="34" charset="-122"/>
              </a:rPr>
              <a:t>参考：</a:t>
            </a:r>
            <a:endParaRPr lang="zh-CN" altLang="en-US" sz="1600" b="1" noProof="1">
              <a:solidFill>
                <a:schemeClr val="tx1">
                  <a:lumMod val="85000"/>
                  <a:lumOff val="1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思源黑体 CN Normal" panose="020B0400000000000000" pitchFamily="34" charset="-122"/>
            </a:endParaRPr>
          </a:p>
          <a:p>
            <a:pPr marL="0" lvl="1" indent="0" algn="just" fontAlgn="auto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endParaRPr lang="zh-CN" altLang="en-US" sz="1600" noProof="1">
              <a:solidFill>
                <a:schemeClr val="tx1">
                  <a:lumMod val="85000"/>
                  <a:lumOff val="1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思源黑体 CN Normal" panose="020B0400000000000000" pitchFamily="34" charset="-122"/>
            </a:endParaRPr>
          </a:p>
        </p:txBody>
      </p:sp>
      <p:pic>
        <p:nvPicPr>
          <p:cNvPr id="2" name="图片 1" descr="WechatIMG6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1410" y="1688465"/>
            <a:ext cx="5989955" cy="3993515"/>
          </a:xfrm>
          <a:prstGeom prst="rect">
            <a:avLst/>
          </a:prstGeom>
        </p:spPr>
      </p:pic>
      <p:pic>
        <p:nvPicPr>
          <p:cNvPr id="4" name="图片 3" descr="WechatIMG6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95235" y="1221740"/>
            <a:ext cx="3345180" cy="446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9" grpId="0"/>
    </p:bldLst>
  </p:timing>
</p:sld>
</file>

<file path=ppt/tags/tag1.xml><?xml version="1.0" encoding="utf-8"?>
<p:tagLst xmlns:p="http://schemas.openxmlformats.org/presentationml/2006/main">
  <p:tag name="MH" val="20160830110146"/>
  <p:tag name="MH_LIBRARY" val="CONTENTS"/>
  <p:tag name="MH_TYPE" val="OTHERS"/>
  <p:tag name="ID" val="553512"/>
</p:tagLst>
</file>

<file path=ppt/tags/tag2.xml><?xml version="1.0" encoding="utf-8"?>
<p:tagLst xmlns:p="http://schemas.openxmlformats.org/presentationml/2006/main">
  <p:tag name="MH" val="20160830110146"/>
  <p:tag name="MH_LIBRARY" val="CONTENTS"/>
  <p:tag name="MH_TYPE" val="OTHERS"/>
  <p:tag name="ID" val="553512"/>
</p:tagLst>
</file>

<file path=ppt/tags/tag3.xml><?xml version="1.0" encoding="utf-8"?>
<p:tagLst xmlns:p="http://schemas.openxmlformats.org/presentationml/2006/main">
  <p:tag name="MH" val="20160830110146"/>
  <p:tag name="MH_LIBRARY" val="CONTENTS"/>
  <p:tag name="MH_TYPE" val="OTHERS"/>
  <p:tag name="ID" val="553512"/>
</p:tagLst>
</file>

<file path=ppt/tags/tag4.xml><?xml version="1.0" encoding="utf-8"?>
<p:tagLst xmlns:p="http://schemas.openxmlformats.org/presentationml/2006/main">
  <p:tag name="MH" val="20160830110146"/>
  <p:tag name="MH_LIBRARY" val="CONTENTS"/>
  <p:tag name="MH_TYPE" val="OTHERS"/>
  <p:tag name="ID" val="553512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521</Words>
  <Application>WPS 演示</Application>
  <PresentationFormat>宽屏</PresentationFormat>
  <Paragraphs>87</Paragraphs>
  <Slides>21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2" baseType="lpstr">
      <vt:lpstr>Arial</vt:lpstr>
      <vt:lpstr>宋体</vt:lpstr>
      <vt:lpstr>Wingdings</vt:lpstr>
      <vt:lpstr>思源黑体 CN Normal</vt:lpstr>
      <vt:lpstr>黑体</vt:lpstr>
      <vt:lpstr>微软雅黑</vt:lpstr>
      <vt:lpstr>Arial Unicode MS</vt:lpstr>
      <vt:lpstr>Calibri Light</vt:lpstr>
      <vt:lpstr>Calibri</vt:lpstr>
      <vt:lpstr>等线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kelly.zhou</cp:lastModifiedBy>
  <cp:revision>63</cp:revision>
  <dcterms:created xsi:type="dcterms:W3CDTF">2023-02-26T15:58:00Z</dcterms:created>
  <dcterms:modified xsi:type="dcterms:W3CDTF">2023-03-14T05:38:11Z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2052-11.8.2.11473</vt:lpwstr>
  </property>
  <property fmtid="{D5CDD505-2E9C-101B-9397-08002B2CF9AE}" pid="3" name="ICV">
    <vt:lpwstr>E2A8C7380DF8A9457269F763E9413632</vt:lpwstr>
  </property>
</Properties>
</file>